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6D8B-89F2-EF4E-9EB9-FCA517DD3AEB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6D8B-89F2-EF4E-9EB9-FCA517DD3AEB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8BD2-A52A-FD41-BD23-BEFCC5046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56606D8B-89F2-EF4E-9EB9-FCA517DD3AEB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F78BD2-A52A-FD41-BD23-BEFCC5046E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6D8B-89F2-EF4E-9EB9-FCA517DD3AEB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8BD2-A52A-FD41-BD23-BEFCC5046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6D8B-89F2-EF4E-9EB9-FCA517DD3AEB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8BD2-A52A-FD41-BD23-BEFCC5046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6D8B-89F2-EF4E-9EB9-FCA517DD3AEB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8BD2-A52A-FD41-BD23-BEFCC5046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6D8B-89F2-EF4E-9EB9-FCA517DD3AEB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6D8B-89F2-EF4E-9EB9-FCA517DD3AEB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8BD2-A52A-FD41-BD23-BEFCC5046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6D8B-89F2-EF4E-9EB9-FCA517DD3AEB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8BD2-A52A-FD41-BD23-BEFCC5046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6D8B-89F2-EF4E-9EB9-FCA517DD3AEB}" type="datetimeFigureOut">
              <a:rPr lang="en-US" smtClean="0"/>
              <a:t>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8BD2-A52A-FD41-BD23-BEFCC5046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6D8B-89F2-EF4E-9EB9-FCA517DD3AEB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8BD2-A52A-FD41-BD23-BEFCC5046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6D8B-89F2-EF4E-9EB9-FCA517DD3AEB}" type="datetimeFigureOut">
              <a:rPr lang="en-US" smtClean="0"/>
              <a:t>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8BD2-A52A-FD41-BD23-BEFCC5046E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56606D8B-89F2-EF4E-9EB9-FCA517DD3AEB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F78BD2-A52A-FD41-BD23-BEFCC5046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6606D8B-89F2-EF4E-9EB9-FCA517DD3AEB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BF78BD2-A52A-FD41-BD23-BEFCC5046E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Isabella </a:t>
            </a:r>
            <a:r>
              <a:rPr lang="en-US" b="1" dirty="0" smtClean="0"/>
              <a:t>A. </a:t>
            </a:r>
            <a:r>
              <a:rPr lang="en-US" b="1" dirty="0"/>
              <a:t>Abbott, PhD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Brunno Cerozi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2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BA in Botany, 1941, University of </a:t>
            </a:r>
            <a:r>
              <a:rPr lang="en-US" i="1" dirty="0" smtClean="0"/>
              <a:t>Hawaii</a:t>
            </a:r>
          </a:p>
          <a:p>
            <a:r>
              <a:rPr lang="en-US" i="1" dirty="0" smtClean="0"/>
              <a:t>MS </a:t>
            </a:r>
            <a:r>
              <a:rPr lang="en-US" i="1" dirty="0"/>
              <a:t>in Botany, 1942, University of </a:t>
            </a:r>
            <a:r>
              <a:rPr lang="en-US" i="1" dirty="0" smtClean="0"/>
              <a:t>Michigan</a:t>
            </a:r>
          </a:p>
          <a:p>
            <a:r>
              <a:rPr lang="en-US" i="1" dirty="0" smtClean="0"/>
              <a:t>PhD </a:t>
            </a:r>
            <a:r>
              <a:rPr lang="en-US" i="1" dirty="0"/>
              <a:t>in algal taxonomy, 1950, University of </a:t>
            </a:r>
            <a:r>
              <a:rPr lang="en-US" i="1" dirty="0" smtClean="0"/>
              <a:t>California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3"/>
          <a:stretch/>
        </p:blipFill>
        <p:spPr>
          <a:xfrm>
            <a:off x="3661724" y="3917579"/>
            <a:ext cx="1819860" cy="28004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5214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person of Hawaiian ancestry to earn a PhD in </a:t>
            </a:r>
            <a:r>
              <a:rPr lang="en-US" dirty="0" smtClean="0"/>
              <a:t>science</a:t>
            </a:r>
          </a:p>
          <a:p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woman on the biological sciences faculty at Stanford </a:t>
            </a:r>
            <a:r>
              <a:rPr lang="en-US" dirty="0" smtClean="0"/>
              <a:t>University</a:t>
            </a:r>
          </a:p>
          <a:p>
            <a:r>
              <a:rPr lang="en-US" b="1" dirty="0"/>
              <a:t>Considered the foremost expert on central-Pacific </a:t>
            </a:r>
            <a:r>
              <a:rPr lang="en-US" b="1" dirty="0" smtClean="0"/>
              <a:t>algae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7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507" r="4507"/>
          <a:stretch>
            <a:fillRect/>
          </a:stretch>
        </p:blipFill>
        <p:spPr>
          <a:xfrm>
            <a:off x="232512" y="1860403"/>
            <a:ext cx="8680416" cy="47689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00" y="1949843"/>
            <a:ext cx="3207512" cy="19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uthored </a:t>
            </a:r>
            <a:r>
              <a:rPr lang="en-US" dirty="0"/>
              <a:t>eight books and over 150 </a:t>
            </a:r>
            <a:r>
              <a:rPr lang="en-US" dirty="0" smtClean="0"/>
              <a:t>publications</a:t>
            </a:r>
          </a:p>
          <a:p>
            <a:r>
              <a:rPr lang="en-US" dirty="0" smtClean="0"/>
              <a:t>More </a:t>
            </a:r>
            <a:r>
              <a:rPr lang="en-US" dirty="0"/>
              <a:t>than 200 algae </a:t>
            </a:r>
            <a:r>
              <a:rPr lang="en-US" dirty="0" smtClean="0"/>
              <a:t>“owe” </a:t>
            </a:r>
            <a:r>
              <a:rPr lang="en-US" dirty="0"/>
              <a:t>their discovery and scientific </a:t>
            </a:r>
            <a:r>
              <a:rPr lang="en-US" dirty="0" smtClean="0"/>
              <a:t>names to “</a:t>
            </a:r>
            <a:r>
              <a:rPr lang="en-US" dirty="0" err="1" smtClean="0"/>
              <a:t>Izzy</a:t>
            </a:r>
            <a:r>
              <a:rPr lang="en-US" dirty="0" smtClean="0"/>
              <a:t>”</a:t>
            </a:r>
          </a:p>
          <a:p>
            <a:r>
              <a:rPr lang="en-US" dirty="0"/>
              <a:t>I</a:t>
            </a:r>
            <a:r>
              <a:rPr lang="en-US" dirty="0" smtClean="0"/>
              <a:t>ncluding </a:t>
            </a:r>
            <a:r>
              <a:rPr lang="en-US" dirty="0"/>
              <a:t>the </a:t>
            </a:r>
            <a:r>
              <a:rPr lang="en-US" dirty="0" err="1"/>
              <a:t>Rhodomelaceae</a:t>
            </a:r>
            <a:r>
              <a:rPr lang="en-US" dirty="0"/>
              <a:t> family (red algae) genus of </a:t>
            </a:r>
            <a:r>
              <a:rPr lang="en-US" i="1" dirty="0" err="1" smtClean="0"/>
              <a:t>Abbottella</a:t>
            </a:r>
            <a:endParaRPr lang="en-US" dirty="0" smtClean="0"/>
          </a:p>
          <a:p>
            <a:r>
              <a:rPr lang="en-US" dirty="0"/>
              <a:t>This has earned her the nickname "first lady of </a:t>
            </a:r>
            <a:r>
              <a:rPr lang="en-US" dirty="0" err="1" smtClean="0"/>
              <a:t>limu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7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relevant publication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49" t="-8215" r="14657" b="-11198"/>
          <a:stretch/>
        </p:blipFill>
        <p:spPr>
          <a:xfrm>
            <a:off x="2772263" y="1407666"/>
            <a:ext cx="3523726" cy="5908729"/>
          </a:xfrm>
        </p:spPr>
      </p:pic>
    </p:spTree>
    <p:extLst>
      <p:ext uri="{BB962C8B-B14F-4D97-AF65-F5344CB8AC3E}">
        <p14:creationId xmlns:p14="http://schemas.microsoft.com/office/powerpoint/2010/main" val="12420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Curiosities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as </a:t>
            </a:r>
            <a:r>
              <a:rPr lang="en-US" dirty="0"/>
              <a:t>the only girl and second youngest of eight </a:t>
            </a:r>
            <a:r>
              <a:rPr lang="en-US" dirty="0" smtClean="0"/>
              <a:t>siblings</a:t>
            </a:r>
          </a:p>
          <a:p>
            <a:r>
              <a:rPr lang="en-US" dirty="0" smtClean="0"/>
              <a:t>Her </a:t>
            </a:r>
            <a:r>
              <a:rPr lang="en-US" dirty="0" smtClean="0"/>
              <a:t>mother was fascinated by plants and had a great knowledge about the local seaweeds</a:t>
            </a:r>
          </a:p>
          <a:p>
            <a:r>
              <a:rPr lang="en-US" dirty="0" smtClean="0"/>
              <a:t>Dr. Abbott and her siblings were always collecting seaweeds with their </a:t>
            </a:r>
            <a:r>
              <a:rPr lang="en-US" dirty="0" smtClean="0"/>
              <a:t>mother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024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Abbott: an example of dedication to science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217" b="92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8807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533</TotalTime>
  <Words>168</Words>
  <Application>Microsoft Macintosh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Habitat</vt:lpstr>
      <vt:lpstr>Isabella A. Abbott, PhD</vt:lpstr>
      <vt:lpstr>Education</vt:lpstr>
      <vt:lpstr>Achievements</vt:lpstr>
      <vt:lpstr>Publications</vt:lpstr>
      <vt:lpstr>Publications</vt:lpstr>
      <vt:lpstr>Most relevant publication</vt:lpstr>
      <vt:lpstr>Curiosities</vt:lpstr>
      <vt:lpstr>Dr. Abbott: an example of dedication to science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Isabella A. Abbott, PhD</dc:title>
  <dc:creator>Brunno Cerozi</dc:creator>
  <cp:lastModifiedBy>Brunno Cerozi</cp:lastModifiedBy>
  <cp:revision>11</cp:revision>
  <dcterms:created xsi:type="dcterms:W3CDTF">2013-02-03T19:50:46Z</dcterms:created>
  <dcterms:modified xsi:type="dcterms:W3CDTF">2013-02-05T03:40:24Z</dcterms:modified>
</cp:coreProperties>
</file>