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7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8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8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1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2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9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1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7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1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2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9A424-1289-4268-A197-C265D6D772C0}" type="datetimeFigureOut">
              <a:rPr lang="en-US" smtClean="0"/>
              <a:t>10/17/2015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59789-7255-4DB7-86E6-D4B4A1660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8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CAcQjRxqFQoTCPiUh-Xdv8gCFUotiAodAwINTQ&amp;url=http://www.marinelifephotography.com/flowers/hydrocharitaceae/halophila-decipiens.htm&amp;psig=AFQjCNHKOcOPvmrTVtNTA0bhf_tonmup9w&amp;ust=144483548959801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bc.net.au/radionational/image/4999244-3x2-700x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9074" y="914400"/>
            <a:ext cx="4378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Thalassia</a:t>
            </a:r>
            <a:r>
              <a:rPr lang="en-US" dirty="0" smtClean="0"/>
              <a:t> – </a:t>
            </a:r>
            <a:r>
              <a:rPr lang="en-US" dirty="0" err="1" smtClean="0"/>
              <a:t>turtlegrass</a:t>
            </a:r>
            <a:r>
              <a:rPr lang="en-US" dirty="0" smtClean="0"/>
              <a:t>  tropical/semi-tropical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061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5581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31.media.tumblr.com/e898a6366902fe51bc3c81a58f860f63/tumblr_inline_nfemleBTxe1rw4rk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4572000"/>
            <a:ext cx="3124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Boat damage to seagrass beds, </a:t>
            </a:r>
          </a:p>
          <a:p>
            <a:r>
              <a:rPr lang="en-US" dirty="0" smtClean="0"/>
              <a:t>manatees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6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arinelifephotography.com/flowers/hydrocharitaceae/halophila-decipi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92" y="902677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3/3f/Halophila_stipulac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162800" cy="36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289"/>
            <a:ext cx="4762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5473"/>
            <a:ext cx="2852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Halophila</a:t>
            </a:r>
            <a:r>
              <a:rPr lang="en-US" dirty="0"/>
              <a:t> </a:t>
            </a:r>
            <a:r>
              <a:rPr lang="en-US" dirty="0" smtClean="0"/>
              <a:t>– seagrass up to 85 m deep tropical semi-tropical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81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85"/>
            <a:ext cx="4953000" cy="398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4862174"/>
            <a:ext cx="3259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Enhalus</a:t>
            </a:r>
            <a:r>
              <a:rPr lang="en-US" dirty="0" smtClean="0"/>
              <a:t> – </a:t>
            </a:r>
            <a:r>
              <a:rPr lang="en-US" dirty="0" err="1" smtClean="0"/>
              <a:t>Lamon</a:t>
            </a:r>
            <a:r>
              <a:rPr lang="en-US" dirty="0" smtClean="0"/>
              <a:t> – tape seagrass</a:t>
            </a:r>
          </a:p>
          <a:p>
            <a:r>
              <a:rPr lang="en-US" dirty="0" smtClean="0"/>
              <a:t> tropical </a:t>
            </a:r>
            <a:endParaRPr lang="en-US" dirty="0"/>
          </a:p>
        </p:txBody>
      </p:sp>
      <p:pic>
        <p:nvPicPr>
          <p:cNvPr id="3078" name="Picture 6" descr="https://c2.staticflickr.com/8/7369/13184776134_6b8c2cf7bb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19600"/>
            <a:ext cx="3048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048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c/c7/Illustration_Zostera_noltii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38200"/>
            <a:ext cx="320040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otany.unimelb.edu.au/ugcourses/606302/302photos/Zoster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4917"/>
            <a:ext cx="41783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495800"/>
            <a:ext cx="371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Zostera</a:t>
            </a:r>
            <a:r>
              <a:rPr lang="en-US" dirty="0" smtClean="0"/>
              <a:t> – eelgrass tropical, temperate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5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eaweedsofalaska.com/photos/seaweed/Phyllospadix_serrulatus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981450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acerocks.com/racerock/algae/ryan/phyllospadix/phyllospadi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44323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5486400"/>
            <a:ext cx="4104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Phyllospadix</a:t>
            </a:r>
            <a:r>
              <a:rPr lang="en-US" dirty="0" smtClean="0"/>
              <a:t> – </a:t>
            </a:r>
            <a:r>
              <a:rPr lang="en-US" dirty="0" err="1" smtClean="0"/>
              <a:t>surfgrass</a:t>
            </a:r>
            <a:r>
              <a:rPr lang="en-US" dirty="0" smtClean="0"/>
              <a:t> – temperate zone</a:t>
            </a:r>
          </a:p>
          <a:p>
            <a:r>
              <a:rPr lang="en-US" dirty="0" smtClean="0"/>
              <a:t>(Alaska)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3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cy.wa.gov/programs/wq/plants/plantid2/images/ruppiaMarit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9" y="3276600"/>
            <a:ext cx="28289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990600"/>
            <a:ext cx="524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Ruppia</a:t>
            </a:r>
            <a:r>
              <a:rPr lang="en-US" dirty="0" smtClean="0"/>
              <a:t> – widgeon grass – brackish tropical, temperate</a:t>
            </a:r>
            <a:endParaRPr lang="en-US" dirty="0"/>
          </a:p>
        </p:txBody>
      </p:sp>
      <p:pic>
        <p:nvPicPr>
          <p:cNvPr id="6148" name="Picture 4" descr="http://coz.southernfriedscience.com/wp-content/uploads/2011/06/M0013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5880100" cy="441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76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ernandotuya.org/wp-content/uploads/2013/02/Cymodocea-nodosa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6198161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762000"/>
            <a:ext cx="392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Cymodacea</a:t>
            </a:r>
            <a:r>
              <a:rPr lang="en-US" dirty="0" smtClean="0"/>
              <a:t> – slender seagrass - tropical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3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3.staticflickr.com/7/6006/5933618361_ab8cac79d6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74710"/>
            <a:ext cx="5486400" cy="411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295400"/>
            <a:ext cx="4419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Halodule</a:t>
            </a:r>
            <a:r>
              <a:rPr lang="en-US" dirty="0" smtClean="0"/>
              <a:t> – shoal grass  semi-tropical, tropical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0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Temp\Temporary Internet Files\Content.IE5\10026X3S\14447509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885950"/>
            <a:ext cx="61214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914400"/>
            <a:ext cx="519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Syringodium</a:t>
            </a:r>
            <a:r>
              <a:rPr lang="en-US" dirty="0" smtClean="0"/>
              <a:t> – manatee grass – tropical, semi-tropical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4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74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</dc:creator>
  <cp:lastModifiedBy>Fitzsimmons, Kevin - (kevfitz)</cp:lastModifiedBy>
  <cp:revision>6</cp:revision>
  <dcterms:created xsi:type="dcterms:W3CDTF">2015-10-13T15:00:49Z</dcterms:created>
  <dcterms:modified xsi:type="dcterms:W3CDTF">2015-10-17T22:26:28Z</dcterms:modified>
</cp:coreProperties>
</file>