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8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1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8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1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3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1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3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7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02507-82F1-4600-A3A3-5DB14007DD1E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ACC5F-7F7C-433E-86BB-6A335E50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5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893" y="-50801"/>
            <a:ext cx="7286214" cy="69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2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2" y="386663"/>
            <a:ext cx="3562350" cy="613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87" y="2034747"/>
            <a:ext cx="4176456" cy="2122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545" y="4454739"/>
            <a:ext cx="3016979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487" y="5320742"/>
            <a:ext cx="19240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5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85" y="270175"/>
            <a:ext cx="8724900" cy="63341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16411" y="5848865"/>
            <a:ext cx="1326292" cy="7554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6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033462"/>
            <a:ext cx="89439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0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27" y="634999"/>
            <a:ext cx="8847545" cy="55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8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376237"/>
            <a:ext cx="89725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5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542925"/>
            <a:ext cx="73818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0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5" y="264722"/>
            <a:ext cx="6462841" cy="64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9" y="2221085"/>
            <a:ext cx="11500814" cy="29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Arizona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segiscd</dc:creator>
  <cp:lastModifiedBy>Andrew Bello</cp:lastModifiedBy>
  <cp:revision>4</cp:revision>
  <dcterms:created xsi:type="dcterms:W3CDTF">2015-09-24T18:37:09Z</dcterms:created>
  <dcterms:modified xsi:type="dcterms:W3CDTF">2015-09-24T20:50:44Z</dcterms:modified>
</cp:coreProperties>
</file>